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1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00"/>
    <a:srgbClr val="193782"/>
    <a:srgbClr val="142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1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3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500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3E678-255A-4818-BC97-13B3298617C6}" type="datetimeFigureOut">
              <a:rPr lang="es-ES" smtClean="0"/>
              <a:t>16/06/2023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77130-312E-43C3-A634-F1596CC407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2065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08A859-3801-6E4B-C019-FCF86044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81B79E-645A-6853-569E-726788F90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828EC-43F0-4164-AA20-4E40008B5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9D334-D175-4D9B-9B6A-869333021B73}" type="datetime1">
              <a:rPr lang="es-ES" smtClean="0"/>
              <a:t>16/06/2023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0D0E108-D0BB-590D-1DB6-27CBBF03D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613C96-323A-B651-1F85-8D1D84D29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C329-FF21-49D7-A35D-19ED51581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778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F2B492-6141-2910-436C-874C3A22F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F7C93-D95C-1F06-AD97-62663BABC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A44D5C-A19A-15C4-CFC6-52866F013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E8DE-67D6-44BB-B831-DA40A9CE6F30}" type="datetime1">
              <a:rPr lang="es-ES" smtClean="0"/>
              <a:t>16/06/2023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540CE-F200-1616-47E3-40A441D9B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8B5419-D1DB-F214-D6B0-57623FB70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C329-FF21-49D7-A35D-19ED51581B61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4E7EB8E-7933-647C-9B81-B2E5DC7C94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02" y="5946241"/>
            <a:ext cx="3873798" cy="11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49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33B7755-9A33-F5A5-C1CF-55FE7D404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7E7FBD-6261-1BAB-8B37-60F59986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1EC0FA-73A3-A702-C5C1-0BCD82AC46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33067" y="0"/>
            <a:ext cx="9589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62599-AA5C-4A48-9AF7-00BA106B4488}" type="datetime1">
              <a:rPr lang="es-ES" smtClean="0"/>
              <a:t>16/06/2023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E4B22B-3EE7-6A2B-2FC9-DF336039D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2BFE21-4C00-1450-71D8-02C24AB19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2C329-FF21-49D7-A35D-19ED51581B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489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7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84;p1">
            <a:extLst>
              <a:ext uri="{FF2B5EF4-FFF2-40B4-BE49-F238E27FC236}">
                <a16:creationId xmlns:a16="http://schemas.microsoft.com/office/drawing/2014/main" id="{75F9B373-FBB4-1817-CA55-7A320BB0A9A8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58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6;p1">
            <a:extLst>
              <a:ext uri="{FF2B5EF4-FFF2-40B4-BE49-F238E27FC236}">
                <a16:creationId xmlns:a16="http://schemas.microsoft.com/office/drawing/2014/main" id="{F06BF3CE-6D50-E5FA-99B1-1992B32F247A}"/>
              </a:ext>
            </a:extLst>
          </p:cNvPr>
          <p:cNvSpPr txBox="1"/>
          <p:nvPr/>
        </p:nvSpPr>
        <p:spPr>
          <a:xfrm>
            <a:off x="2104722" y="1968555"/>
            <a:ext cx="8630255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1" i="0" u="none" strike="noStrike" cap="none" dirty="0">
                <a:solidFill>
                  <a:schemeClr val="lt1"/>
                </a:solidFill>
                <a:latin typeface="Fira Sans ExtraBold" panose="020B0903050000020004" pitchFamily="34" charset="0"/>
                <a:ea typeface="Fira Sans Medium"/>
                <a:cs typeface="Fira Sans Medium"/>
                <a:sym typeface="Fira Sans Medium"/>
              </a:rPr>
              <a:t>TITLE OF THE </a:t>
            </a: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b="1" i="0" u="none" strike="noStrike" cap="none" dirty="0">
                <a:solidFill>
                  <a:schemeClr val="lt1"/>
                </a:solidFill>
                <a:latin typeface="Fira Sans ExtraBold" panose="020B0903050000020004" pitchFamily="34" charset="0"/>
                <a:ea typeface="Fira Sans Medium"/>
                <a:cs typeface="Fira Sans Medium"/>
                <a:sym typeface="Fira Sans Medium"/>
              </a:rPr>
              <a:t>PRESENTATION</a:t>
            </a:r>
            <a:endParaRPr dirty="0">
              <a:latin typeface="Fira Sans ExtraBold" panose="020B0903050000020004" pitchFamily="34" charset="0"/>
            </a:endParaRPr>
          </a:p>
        </p:txBody>
      </p:sp>
      <p:sp>
        <p:nvSpPr>
          <p:cNvPr id="10" name="Google Shape;87;p1">
            <a:extLst>
              <a:ext uri="{FF2B5EF4-FFF2-40B4-BE49-F238E27FC236}">
                <a16:creationId xmlns:a16="http://schemas.microsoft.com/office/drawing/2014/main" id="{4D84A681-F3AF-D419-9CF7-415A1D3EC2BF}"/>
              </a:ext>
            </a:extLst>
          </p:cNvPr>
          <p:cNvSpPr txBox="1"/>
          <p:nvPr/>
        </p:nvSpPr>
        <p:spPr>
          <a:xfrm>
            <a:off x="6166866" y="3353529"/>
            <a:ext cx="456811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err="1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Subtitle</a:t>
            </a:r>
            <a:r>
              <a:rPr lang="es-ES" sz="1800" dirty="0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 </a:t>
            </a:r>
            <a:r>
              <a:rPr lang="es-ES" sz="1800" dirty="0" err="1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of</a:t>
            </a:r>
            <a:r>
              <a:rPr lang="es-ES" sz="1800" dirty="0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 </a:t>
            </a:r>
            <a:r>
              <a:rPr lang="es-ES" sz="1800" dirty="0" err="1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the</a:t>
            </a:r>
            <a:r>
              <a:rPr lang="es-ES" sz="1800" dirty="0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 </a:t>
            </a:r>
            <a:r>
              <a:rPr lang="es-ES" sz="1800" dirty="0" err="1">
                <a:solidFill>
                  <a:srgbClr val="FFD200"/>
                </a:solidFill>
                <a:latin typeface="Fira Sans Medium" panose="020B0603050000020004" pitchFamily="34" charset="0"/>
                <a:ea typeface="Fira Code" panose="020B0809050000020004" pitchFamily="49" charset="0"/>
                <a:cs typeface="Fira Code" panose="020B0809050000020004" pitchFamily="49" charset="0"/>
                <a:sym typeface="Arial Black"/>
              </a:rPr>
              <a:t>presentation</a:t>
            </a:r>
            <a:endParaRPr dirty="0">
              <a:solidFill>
                <a:srgbClr val="FFD200"/>
              </a:solidFill>
              <a:latin typeface="Fira Sans Medium" panose="020B0603050000020004" pitchFamily="34" charset="0"/>
              <a:ea typeface="Fira Code" panose="020B0809050000020004" pitchFamily="49" charset="0"/>
              <a:cs typeface="Fira Code" panose="020B0809050000020004" pitchFamily="49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E9AFC8A-2BE5-73EB-0ED4-A9E1518C6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36" y="448705"/>
            <a:ext cx="5308410" cy="604049"/>
          </a:xfrm>
          <a:prstGeom prst="rect">
            <a:avLst/>
          </a:prstGeom>
        </p:spPr>
      </p:pic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037F04A2-B455-F795-8206-5D85845C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589D5E-864D-A02F-E982-00AC75677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C329-FF21-49D7-A35D-19ED51581B61}" type="slidenum">
              <a:rPr lang="es-ES" smtClean="0"/>
              <a:t>1</a:t>
            </a:fld>
            <a:endParaRPr lang="es-E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79BFAD3-B729-C0A8-FC71-FBBFE7A72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092" y="321581"/>
            <a:ext cx="2390508" cy="79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2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516FEA3-0002-BA9E-CDCF-2B7ABCF1F3B6}"/>
              </a:ext>
            </a:extLst>
          </p:cNvPr>
          <p:cNvSpPr txBox="1"/>
          <p:nvPr/>
        </p:nvSpPr>
        <p:spPr>
          <a:xfrm>
            <a:off x="3048918" y="3247088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0" i="0" u="none" strike="noStrike" baseline="0" dirty="0">
                <a:solidFill>
                  <a:srgbClr val="FFFFFF"/>
                </a:solidFill>
                <a:latin typeface="Fira Code Light" panose="020B0809050000020004" pitchFamily="49" charset="0"/>
              </a:rPr>
              <a:t>#</a:t>
            </a:r>
            <a:r>
              <a:rPr lang="es-ES" sz="1800" b="1" i="0" u="none" strike="noStrike" baseline="0" dirty="0">
                <a:solidFill>
                  <a:srgbClr val="FFFFFF"/>
                </a:solidFill>
                <a:latin typeface="Fira Code" panose="020B0809050000020004" pitchFamily="49" charset="0"/>
              </a:rPr>
              <a:t>193782 </a:t>
            </a:r>
            <a:endParaRPr lang="es-ES" dirty="0"/>
          </a:p>
        </p:txBody>
      </p:sp>
      <p:cxnSp>
        <p:nvCxnSpPr>
          <p:cNvPr id="9" name="Google Shape;101;p3">
            <a:extLst>
              <a:ext uri="{FF2B5EF4-FFF2-40B4-BE49-F238E27FC236}">
                <a16:creationId xmlns:a16="http://schemas.microsoft.com/office/drawing/2014/main" id="{665414AA-889A-A3FA-C631-9041BD011B7B}"/>
              </a:ext>
            </a:extLst>
          </p:cNvPr>
          <p:cNvCxnSpPr/>
          <p:nvPr/>
        </p:nvCxnSpPr>
        <p:spPr>
          <a:xfrm>
            <a:off x="697007" y="6092576"/>
            <a:ext cx="10796016" cy="6096"/>
          </a:xfrm>
          <a:prstGeom prst="straightConnector1">
            <a:avLst/>
          </a:prstGeom>
          <a:noFill/>
          <a:ln w="19050" cap="flat" cmpd="sng">
            <a:solidFill>
              <a:srgbClr val="19378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1DBB2F1-1032-7D19-1A7A-BEF071ACCE42}"/>
              </a:ext>
            </a:extLst>
          </p:cNvPr>
          <p:cNvSpPr txBox="1"/>
          <p:nvPr/>
        </p:nvSpPr>
        <p:spPr>
          <a:xfrm>
            <a:off x="-782169" y="1069979"/>
            <a:ext cx="38310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1" u="none" strike="noStrike" cap="none" dirty="0">
                <a:solidFill>
                  <a:srgbClr val="FFD200"/>
                </a:solidFill>
                <a:latin typeface="Fira Sans Light" panose="020B0403050000020004" pitchFamily="34" charset="0"/>
                <a:ea typeface="Fira Sans Medium"/>
                <a:cs typeface="Fira Sans Medium"/>
                <a:sym typeface="Fira Sans Medium"/>
              </a:rPr>
              <a:t>PARAGRAPH’S TITTLE</a:t>
            </a:r>
            <a:endParaRPr lang="es-ES" i="1" dirty="0">
              <a:solidFill>
                <a:srgbClr val="FFD200"/>
              </a:solidFill>
              <a:latin typeface="Fira Sans Light" panose="020B04030500000200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A798B20-2645-D2C7-7229-46832078422E}"/>
              </a:ext>
            </a:extLst>
          </p:cNvPr>
          <p:cNvSpPr txBox="1"/>
          <p:nvPr/>
        </p:nvSpPr>
        <p:spPr>
          <a:xfrm>
            <a:off x="718128" y="1634140"/>
            <a:ext cx="10774895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"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Lorem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ipsum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dolor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sit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amet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consectetur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adipiscing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elit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sed do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eiusmod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tempor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incididunt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ut labore et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dolore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magna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aliqua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. Ut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enim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ad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minim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veniam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quis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nostrud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exercitation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ullamco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laboris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nisi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ut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aliquip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ex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ea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commodo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consequat</a:t>
            </a:r>
            <a:r>
              <a:rPr lang="es-ES" sz="1200" i="1" dirty="0">
                <a:solidFill>
                  <a:srgbClr val="193782"/>
                </a:solidFill>
                <a:latin typeface="Fira Sans Medium" panose="020B0603050000020004" pitchFamily="34" charset="0"/>
              </a:rPr>
              <a:t>: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endParaRPr lang="es-ES" sz="1200" i="1" dirty="0">
              <a:solidFill>
                <a:srgbClr val="193782"/>
              </a:solidFill>
              <a:latin typeface="Fira Sans Medium" panose="020B06030500000200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B01F759-2B71-7430-9B48-DF703CFEF214}"/>
              </a:ext>
            </a:extLst>
          </p:cNvPr>
          <p:cNvSpPr txBox="1"/>
          <p:nvPr/>
        </p:nvSpPr>
        <p:spPr>
          <a:xfrm>
            <a:off x="718122" y="2453811"/>
            <a:ext cx="10243509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"Sed ut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perspiciatis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unde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omnis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iste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natus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error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sit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voluptatem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accusantium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doloremque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laudantium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totam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rem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aperiam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eaque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ipsa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ab illo inventore veritatis et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quasi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architecto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beatae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vitae dicta sunt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explicabo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.</a:t>
            </a:r>
            <a:endParaRPr lang="es-ES" sz="1200" i="1" dirty="0">
              <a:solidFill>
                <a:srgbClr val="193782"/>
              </a:solidFill>
              <a:latin typeface="Fira Sans Light" panose="020B0403050000020004" pitchFamily="34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0B20C84-1AEF-F5ED-148D-DCC3E58C4D7F}"/>
              </a:ext>
            </a:extLst>
          </p:cNvPr>
          <p:cNvSpPr txBox="1"/>
          <p:nvPr/>
        </p:nvSpPr>
        <p:spPr>
          <a:xfrm>
            <a:off x="718122" y="3332226"/>
            <a:ext cx="10243509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"Sed ut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perspiciatis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unde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omnis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iste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natus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error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sit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voluptatem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accusantium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doloremque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laudantium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totam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rem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aperiam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eaque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ipsa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ab illo inventore veritatis et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quasi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architecto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beatae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vitae dicta sunt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explicabo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.</a:t>
            </a:r>
            <a:endParaRPr lang="es-ES" sz="1200" i="1" dirty="0">
              <a:solidFill>
                <a:srgbClr val="193782"/>
              </a:solidFill>
              <a:latin typeface="Fira Sans Light" panose="020B0403050000020004" pitchFamily="34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CDDC20E-3316-7754-FE79-19B1B60A1AE0}"/>
              </a:ext>
            </a:extLst>
          </p:cNvPr>
          <p:cNvSpPr txBox="1"/>
          <p:nvPr/>
        </p:nvSpPr>
        <p:spPr>
          <a:xfrm>
            <a:off x="672043" y="5124918"/>
            <a:ext cx="10774895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"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Lorem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ipsum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dolor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sit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amet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consectetur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adipiscing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elit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sed do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eiusmod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tempor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incididunt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ut labore et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dolore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magna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aliqua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. Ut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enim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ad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minim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veniam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, quis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nostrud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exercitation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ullamco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laboris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nisi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ut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aliquip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ex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ea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commodo </a:t>
            </a:r>
            <a:r>
              <a:rPr lang="es-ES" sz="1200" b="0" i="1" dirty="0" err="1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consequat</a:t>
            </a:r>
            <a:r>
              <a:rPr lang="es-ES" sz="1200" i="1" dirty="0">
                <a:solidFill>
                  <a:srgbClr val="193782"/>
                </a:solidFill>
                <a:latin typeface="Fira Sans Medium" panose="020B0603050000020004" pitchFamily="34" charset="0"/>
              </a:rPr>
              <a:t>:</a:t>
            </a:r>
            <a:r>
              <a:rPr lang="es-ES" sz="1200" b="0" i="1" dirty="0">
                <a:solidFill>
                  <a:srgbClr val="193782"/>
                </a:solidFill>
                <a:effectLst/>
                <a:latin typeface="Fira Sans Medium" panose="020B0603050000020004" pitchFamily="34" charset="0"/>
              </a:rPr>
              <a:t> </a:t>
            </a:r>
            <a:endParaRPr lang="es-ES" sz="1200" i="1" dirty="0">
              <a:solidFill>
                <a:srgbClr val="193782"/>
              </a:solidFill>
              <a:latin typeface="Fira Sans Medium" panose="020B06030500000200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0B24554-EA7C-6015-2862-025787C292E8}"/>
              </a:ext>
            </a:extLst>
          </p:cNvPr>
          <p:cNvSpPr txBox="1"/>
          <p:nvPr/>
        </p:nvSpPr>
        <p:spPr>
          <a:xfrm>
            <a:off x="876328" y="2366587"/>
            <a:ext cx="579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193782"/>
                </a:solidFill>
                <a:latin typeface="Fira Sans Medium" panose="020B0603050000020004" pitchFamily="34" charset="0"/>
              </a:rPr>
              <a:t>+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5524E69-EA8D-CB39-52BD-D828DF5C9765}"/>
              </a:ext>
            </a:extLst>
          </p:cNvPr>
          <p:cNvSpPr txBox="1"/>
          <p:nvPr/>
        </p:nvSpPr>
        <p:spPr>
          <a:xfrm>
            <a:off x="876328" y="3232038"/>
            <a:ext cx="579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193782"/>
                </a:solidFill>
                <a:latin typeface="Fira Sans Medium" panose="020B0603050000020004" pitchFamily="34" charset="0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D1FC4E8-1C13-2CD6-F6A8-5956AFA11B0C}"/>
              </a:ext>
            </a:extLst>
          </p:cNvPr>
          <p:cNvSpPr txBox="1"/>
          <p:nvPr/>
        </p:nvSpPr>
        <p:spPr>
          <a:xfrm>
            <a:off x="718122" y="4138281"/>
            <a:ext cx="10243509" cy="61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"Sed ut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perspiciatis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unde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omnis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iste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natus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error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sit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voluptatem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accusantium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doloremque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laudantium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totam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rem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aperiam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,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eaque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ipsa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ab illo inventore veritatis et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quasi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architecto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beatae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 vitae dicta sunt </a:t>
            </a:r>
            <a:r>
              <a:rPr lang="es-ES" sz="1200" b="0" i="0" dirty="0" err="1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explicabo</a:t>
            </a:r>
            <a:r>
              <a:rPr lang="es-ES" sz="1200" b="0" i="0" dirty="0">
                <a:solidFill>
                  <a:srgbClr val="193782"/>
                </a:solidFill>
                <a:effectLst/>
                <a:latin typeface="Fira Sans Light" panose="020B0403050000020004" pitchFamily="34" charset="0"/>
                <a:ea typeface="Open Sans" pitchFamily="2" charset="0"/>
                <a:cs typeface="Open Sans" pitchFamily="2" charset="0"/>
              </a:rPr>
              <a:t>.</a:t>
            </a:r>
            <a:endParaRPr lang="es-ES" sz="1200" i="1" dirty="0">
              <a:solidFill>
                <a:srgbClr val="193782"/>
              </a:solidFill>
              <a:latin typeface="Fira Sans Light" panose="020B0403050000020004" pitchFamily="34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43BDD6C-E900-476C-2FAC-A3BDCA0DFD30}"/>
              </a:ext>
            </a:extLst>
          </p:cNvPr>
          <p:cNvSpPr txBox="1"/>
          <p:nvPr/>
        </p:nvSpPr>
        <p:spPr>
          <a:xfrm>
            <a:off x="876328" y="4038093"/>
            <a:ext cx="579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193782"/>
                </a:solidFill>
                <a:latin typeface="Fira Sans Medium" panose="020B0603050000020004" pitchFamily="34" charset="0"/>
              </a:rPr>
              <a:t>+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6E9BEF1-3C86-41DF-291A-85CFC618AF51}"/>
              </a:ext>
            </a:extLst>
          </p:cNvPr>
          <p:cNvSpPr txBox="1"/>
          <p:nvPr/>
        </p:nvSpPr>
        <p:spPr>
          <a:xfrm>
            <a:off x="2752004" y="296276"/>
            <a:ext cx="609399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i="1" dirty="0">
                <a:solidFill>
                  <a:srgbClr val="193782"/>
                </a:solidFill>
                <a:latin typeface="Fira Sans Medium" panose="020B0603050000020004" pitchFamily="34" charset="0"/>
              </a:rPr>
              <a:t>PAGE'S TITTLE</a:t>
            </a:r>
          </a:p>
          <a:p>
            <a:pPr algn="ctr"/>
            <a:r>
              <a:rPr lang="es-ES" dirty="0" err="1">
                <a:solidFill>
                  <a:srgbClr val="FFD200"/>
                </a:solidFill>
                <a:latin typeface="Fira Sans Medium" panose="020B0603050000020004" pitchFamily="34" charset="0"/>
              </a:rPr>
              <a:t>Page’s</a:t>
            </a:r>
            <a:r>
              <a:rPr lang="es-ES" dirty="0">
                <a:solidFill>
                  <a:srgbClr val="FFD200"/>
                </a:solidFill>
                <a:latin typeface="Fira Sans Medium" panose="020B0603050000020004" pitchFamily="34" charset="0"/>
              </a:rPr>
              <a:t> </a:t>
            </a:r>
            <a:r>
              <a:rPr lang="es-ES" dirty="0" err="1">
                <a:solidFill>
                  <a:srgbClr val="FFD200"/>
                </a:solidFill>
                <a:latin typeface="Fira Sans Medium" panose="020B0603050000020004" pitchFamily="34" charset="0"/>
              </a:rPr>
              <a:t>subtittle</a:t>
            </a:r>
            <a:endParaRPr lang="es-ES" dirty="0">
              <a:solidFill>
                <a:srgbClr val="FFD200"/>
              </a:solidFill>
              <a:latin typeface="Fira Sans Medium" panose="020B0603050000020004" pitchFamily="34" charset="0"/>
            </a:endParaRPr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4B6E2F10-08CF-6564-19C0-2DABB52EE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095A1713-F8AE-C39B-E3BC-1D989E58A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2C329-FF21-49D7-A35D-19ED51581B61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22161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5471EC21326EB4A8D29E522B807AABE" ma:contentTypeVersion="13" ma:contentTypeDescription="Crear nuevo documento." ma:contentTypeScope="" ma:versionID="5e860d8eae3b9a82acd87ecae17c68df">
  <xsd:schema xmlns:xsd="http://www.w3.org/2001/XMLSchema" xmlns:xs="http://www.w3.org/2001/XMLSchema" xmlns:p="http://schemas.microsoft.com/office/2006/metadata/properties" xmlns:ns2="ee67299e-297e-4787-bf6d-bd418c053836" xmlns:ns3="edf81245-8320-48e1-9e5f-21aaaeb82f85" targetNamespace="http://schemas.microsoft.com/office/2006/metadata/properties" ma:root="true" ma:fieldsID="c614b2dfa574aed961646daf9985b433" ns2:_="" ns3:_="">
    <xsd:import namespace="ee67299e-297e-4787-bf6d-bd418c053836"/>
    <xsd:import namespace="edf81245-8320-48e1-9e5f-21aaaeb82f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67299e-297e-4787-bf6d-bd418c0538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66ca07dd-27e6-4801-83aa-529adcc288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81245-8320-48e1-9e5f-21aaaeb82f8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f34cdb2-be6f-427f-939f-55ce1d80d23b}" ma:internalName="TaxCatchAll" ma:showField="CatchAllData" ma:web="edf81245-8320-48e1-9e5f-21aaaeb82f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EEDBA1-4B06-424D-B868-24F4301F7244}"/>
</file>

<file path=customXml/itemProps2.xml><?xml version="1.0" encoding="utf-8"?>
<ds:datastoreItem xmlns:ds="http://schemas.openxmlformats.org/officeDocument/2006/customXml" ds:itemID="{EA91FB4D-E69E-491E-9E35-9A0771D7B172}"/>
</file>

<file path=docProps/app.xml><?xml version="1.0" encoding="utf-8"?>
<Properties xmlns="http://schemas.openxmlformats.org/officeDocument/2006/extended-properties" xmlns:vt="http://schemas.openxmlformats.org/officeDocument/2006/docPropsVTypes">
  <TotalTime>1847</TotalTime>
  <Words>210</Words>
  <Application>Microsoft Office PowerPoint</Application>
  <PresentationFormat>Panorámica</PresentationFormat>
  <Paragraphs>17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Fira Code</vt:lpstr>
      <vt:lpstr>Fira Code Light</vt:lpstr>
      <vt:lpstr>Fira Sans ExtraBold</vt:lpstr>
      <vt:lpstr>Fira Sans Light</vt:lpstr>
      <vt:lpstr>Fira Sans Medium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NIETO COSTA, YASSER</dc:creator>
  <cp:lastModifiedBy>MOLINA GARCÍA-PARDO, JOSÉ MARÍA</cp:lastModifiedBy>
  <cp:revision>5</cp:revision>
  <dcterms:created xsi:type="dcterms:W3CDTF">2023-02-24T12:46:33Z</dcterms:created>
  <dcterms:modified xsi:type="dcterms:W3CDTF">2023-06-16T09:43:12Z</dcterms:modified>
</cp:coreProperties>
</file>